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73" r:id="rId4"/>
    <p:sldId id="268" r:id="rId5"/>
    <p:sldId id="27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4E456-D94B-483E-8E86-035200344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8295E-DABA-4D3C-BD99-4B72E127B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3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B65A2-4C74-4F2C-B053-8693CED18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09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BFBA2-FC12-4C14-9DF9-D8D0E8055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58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937C-FAFE-4A9A-B6AF-1E65E05BDE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288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96E72-F38A-40D8-8A4B-40A617D7EE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65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8A3B-960F-46D8-8A92-B491433A38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23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3647-F584-4E49-A80D-74F156C53D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56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612F-E5FD-40BF-877E-5DFB5AD7F5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44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843DD-86BD-4771-ACBD-71804FDC37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957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A04B2-9529-464E-8B81-616F7310C9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12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E0628-69C2-47D9-A567-B1CFAD165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92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FA8F8-B57D-4829-9AEB-10BCC56C78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83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A7D5-C11B-40D8-B6B1-DC7CBD2519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28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72608-B40D-4143-B0E4-9D7D51E659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64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1C42-BF27-422A-A61E-743C003780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20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76DB8-AECF-47E7-BA42-17324351B5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2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7B942-37AB-4595-B701-EA31E582F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9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01359-F6CB-4829-87D3-651300CDA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9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1DBC9-07E4-408B-BAAD-838C29BA9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7B55B-1DA0-42C5-BD7F-FD422EF3B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9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45EE4-8961-4B4A-AED8-4E001534C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2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D5312-14D2-449E-9BE6-DC93F5859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40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AAAAE-08F3-4AB2-BE6F-FDD0E1604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7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B8C91F4-38F1-4EC5-83ED-A488CFFA5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914EE5D-E08C-4F51-BB9A-ABE3BD686C4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05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763000" cy="1143000"/>
          </a:xfrm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folHlink"/>
                </a:solidFill>
              </a:rPr>
              <a:t>Me llamo 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>
                <a:solidFill>
                  <a:schemeClr val="folHlink"/>
                </a:solidFill>
              </a:rPr>
              <a:t>4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6868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SV" altLang="en-US" dirty="0" smtClean="0">
                <a:solidFill>
                  <a:srgbClr val="FF0000"/>
                </a:solidFill>
              </a:rPr>
              <a:t>Propósito # 79 </a:t>
            </a:r>
            <a:r>
              <a:rPr lang="es-SV" altLang="en-US" dirty="0" smtClean="0"/>
              <a:t>¿Cómo continuamos el repaso para el examen del Capítulo 8?</a:t>
            </a:r>
            <a:endParaRPr lang="es-SV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i="1" dirty="0" smtClean="0">
                <a:solidFill>
                  <a:srgbClr val="00B0F0"/>
                </a:solidFill>
              </a:rPr>
              <a:t>L.O. to review for the unit exam</a:t>
            </a:r>
          </a:p>
          <a:p>
            <a:pPr eaLnBrk="1" hangingPunct="1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eaLnBrk="1" hangingPunct="1">
              <a:buNone/>
            </a:pPr>
            <a:r>
              <a:rPr lang="en-US" altLang="en-US" dirty="0" smtClean="0"/>
              <a:t>1-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Un </a:t>
            </a:r>
            <a:r>
              <a:rPr lang="en-US" altLang="en-US" u="sng" dirty="0" err="1" smtClean="0"/>
              <a:t>dia</a:t>
            </a:r>
            <a:r>
              <a:rPr lang="en-US" altLang="en-US" u="sng" dirty="0" smtClean="0"/>
              <a:t> de </a:t>
            </a:r>
            <a:r>
              <a:rPr lang="en-US" altLang="en-US" u="sng" dirty="0" err="1" smtClean="0"/>
              <a:t>cultura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latina</a:t>
            </a:r>
            <a:r>
              <a:rPr lang="en-US" altLang="en-US" u="sng" dirty="0" smtClean="0"/>
              <a:t>: Self-check quiz</a:t>
            </a:r>
            <a:r>
              <a:rPr lang="en-US" altLang="en-US" i="1" u="sng" dirty="0" smtClean="0"/>
              <a:t> </a:t>
            </a:r>
            <a:r>
              <a:rPr lang="en-US" altLang="en-US" i="1" dirty="0" smtClean="0"/>
              <a:t>(see p. 282 for reading)</a:t>
            </a:r>
            <a:endParaRPr lang="en-US" altLang="en-US" u="sng" dirty="0" smtClean="0"/>
          </a:p>
          <a:p>
            <a:pPr marL="0" indent="0" eaLnBrk="1" hangingPunct="1">
              <a:buNone/>
            </a:pPr>
            <a:endParaRPr lang="en-US" altLang="en-US" u="sng" dirty="0"/>
          </a:p>
          <a:p>
            <a:pPr marL="0" indent="0" eaLnBrk="1" hangingPunct="1"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1" r="14599" b="15800"/>
          <a:stretch/>
        </p:blipFill>
        <p:spPr bwMode="auto">
          <a:xfrm>
            <a:off x="0" y="60960"/>
            <a:ext cx="9144000" cy="641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124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ACTIVIDAD 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4525963"/>
          </a:xfrm>
        </p:spPr>
        <p:txBody>
          <a:bodyPr/>
          <a:lstStyle/>
          <a:p>
            <a:r>
              <a:rPr lang="en-US" sz="3000" dirty="0" err="1" smtClean="0"/>
              <a:t>Conjuga</a:t>
            </a:r>
            <a:r>
              <a:rPr lang="en-US" sz="3000" dirty="0" smtClean="0"/>
              <a:t> </a:t>
            </a:r>
            <a:r>
              <a:rPr lang="en-US" sz="3000" dirty="0" err="1" smtClean="0"/>
              <a:t>en</a:t>
            </a:r>
            <a:r>
              <a:rPr lang="en-US" sz="3000" dirty="0" smtClean="0"/>
              <a:t> el PRESENTE Y  el PRETERITO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Ver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Recibir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Ir</a:t>
            </a: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Asistir</a:t>
            </a:r>
            <a:r>
              <a:rPr lang="en-US" sz="30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Dar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Leer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Mirar</a:t>
            </a:r>
            <a:endParaRPr lang="en-US" sz="30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3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 err="1" smtClean="0"/>
              <a:t>Completa</a:t>
            </a:r>
            <a:r>
              <a:rPr lang="en-US" sz="3000" dirty="0" smtClean="0"/>
              <a:t> la </a:t>
            </a:r>
            <a:r>
              <a:rPr lang="en-US" sz="3000" dirty="0" err="1" smtClean="0"/>
              <a:t>hoja</a:t>
            </a:r>
            <a:r>
              <a:rPr lang="en-US" sz="3000" dirty="0" smtClean="0"/>
              <a:t> ACTIVIDAD 5 CRUCIGRAMA PRETERITO</a:t>
            </a:r>
            <a:endParaRPr lang="en-US" sz="30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4800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smtClean="0">
                <a:solidFill>
                  <a:srgbClr val="FF0000"/>
                </a:solidFill>
              </a:rPr>
              <a:t>ACTIVIDAD 5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6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79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8: REPASO CUMULATIVO SELF-CHECK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4338</TotalTime>
  <Words>88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1_Default Design</vt:lpstr>
      <vt:lpstr>Me llamo _______ Clase 802 La fecha es el 4 de mayo del 2018</vt:lpstr>
      <vt:lpstr>PowerPoint Presentation</vt:lpstr>
      <vt:lpstr>ACTIVIDAD 4</vt:lpstr>
      <vt:lpstr>Tarea 79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8 im La fecha es el 18 de enero del 2013</dc:title>
  <dc:creator>Helen Zumaeta</dc:creator>
  <cp:lastModifiedBy>Helen Zumaeta</cp:lastModifiedBy>
  <cp:revision>29</cp:revision>
  <dcterms:created xsi:type="dcterms:W3CDTF">2013-01-18T14:30:58Z</dcterms:created>
  <dcterms:modified xsi:type="dcterms:W3CDTF">2018-05-04T13:28:52Z</dcterms:modified>
</cp:coreProperties>
</file>